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3" r:id="rId6"/>
    <p:sldId id="266" r:id="rId7"/>
    <p:sldId id="260" r:id="rId8"/>
    <p:sldId id="262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107" d="100"/>
          <a:sy n="107" d="100"/>
        </p:scale>
        <p:origin x="7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41ECB-E551-1F47-8607-2F37925AD7D4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348CF-C4B4-CA4E-8A34-BDDA31471D7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67389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348CF-C4B4-CA4E-8A34-BDDA31471D79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16864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E5DABC-FD04-3345-BDF0-CBF2B8A2E1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30F4EE1-C153-834B-999E-B64EABA55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182EBD-D586-FE4A-81CB-03E0C913E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E37369-7904-B74A-BA98-3A1E9AFE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164AEAE-01F6-2141-BC7B-B5196E987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4806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CB3391-7452-4E49-A780-5CF6CA27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B59CE22-816F-AE4E-A908-E91E102A8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A08277-E4EF-A84A-BB4D-E04F589E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4D45CF-6CA6-C24E-B680-467C3DC36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80DA22-4FF0-924C-8013-142045868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06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EB37ED1-CF82-7A4E-94CA-7D64BD8D30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69BD845-137C-BF4A-B3AB-03211AF16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A7384F-F2F4-0C40-ADA2-BC503F2B7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132CFE-A950-F948-B822-59DD4D2D3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476374-E6FD-8841-B230-5150C328E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9424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27F0CD-656E-5C44-B42B-4695AB7E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49773C-7B6A-804C-B8FA-109D86A5D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F1BC45-A9E3-AD4F-9B85-2B1427CC2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FB462E-3A5C-1245-8B1C-C55364B1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5A6B72-CFFB-2544-8E8C-BB6779D73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553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471E29-8B7A-DF46-B7CB-225CBCA5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63B2651-95D7-E341-A772-D1D23F5C55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64C7E1-C399-A846-B196-58BD23DB7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7C6585-2201-944B-8600-3FCBE14C1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8996FA-FC35-C74B-8B5B-16C2211EF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113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903803-A63A-4743-8570-63D1FB25E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0440EC2-5803-FC4A-BF53-D7ADF3962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4AFCAD4-5E91-5143-B863-F12E70E4D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F77DC93-4612-C14A-BEDC-698DAB750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CF4806E-E45C-504F-8C23-E3960D698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15C926C-0620-7E49-8907-04C88E85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1783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981D7-AE58-8845-A47B-98727C082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45FE62-D757-D548-9FA8-116B2CB724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BE4040D-2247-3745-B6E0-3BAF6B0ED3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FA0149E-6A7F-CC46-A9D8-0E6469DBDC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064A99A-42F4-7942-B596-F71D72BB3C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737D853-1EE8-9D40-AFFD-4569237A4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CD8662B-4CA6-5B4C-A93F-13E40A66C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44B0B5C-C4EC-0940-A2B1-E01DCA338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6809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734205-8872-6542-99E7-CED2A996B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1FC33CC-C668-EE4C-8EA4-3458346D1C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4C6991A-B7A9-B447-9F09-FAA1C377B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71999C-B406-5645-9A96-DBA39423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13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BFCE88D-CCA8-004D-8283-6D79DD0F4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3DF56FD-DA41-F245-B23D-150453C8D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8A98311-B818-1741-A515-5FA923394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2279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0F0D85-5F54-A64A-BF68-A76A991C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3CE67D-0C49-FF46-9CE3-54DE1FCCA2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914F829-137B-8847-AEE8-970B316739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06A3129-0E99-1247-A0CA-4EFD5BC86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7C2EE9E-E81C-2A47-8171-06D13856B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CDC0557-1E59-624D-AE57-28EABE24D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3043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455CE-46CE-6D41-AF5B-44A35AA55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83B8BCC-DE9F-5C46-8663-ECD16E0C8C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71227B5-4628-6944-9ACE-32F0AF72D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0C2D44E-AC5F-694C-96E8-8F0F3B861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BDB86FD-AD5B-834F-9524-7D14470FA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2769FE5-F48E-8345-9C91-71DD6575D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537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C9AE9BC-2705-6A44-A993-D0D46D71F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EEC449-E219-F044-B9A0-77DC9DEFF1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67397E-04EC-2D48-AFB7-E52BAB5982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10D6E-F3A6-1C47-A979-56AE2D32DCC2}" type="datetimeFigureOut">
              <a:rPr lang="de-DE" smtClean="0"/>
              <a:t>27.07.21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79F046A-11E6-0B44-859A-85ADD6A9D6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EDD4B0F-E565-BC43-8F79-E3ADE1615B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B520E-9880-C84C-9662-99BBE184465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3069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tstrap.pypa.io/get-pip.py" TargetMode="External"/><Relationship Id="rId2" Type="http://schemas.openxmlformats.org/officeDocument/2006/relationships/hyperlink" Target="http://localhost:5000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renzPowedale/Flask---Excel-Tools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raw.githubusercontent.com/Homebrew/install/master/install.sh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B72CB9-9959-E442-B82E-1F863708EC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Install</a:t>
            </a:r>
            <a:r>
              <a:rPr lang="de-DE" dirty="0"/>
              <a:t> </a:t>
            </a:r>
            <a:r>
              <a:rPr lang="de-DE" dirty="0" err="1"/>
              <a:t>Eneco</a:t>
            </a:r>
            <a:r>
              <a:rPr lang="de-DE" dirty="0"/>
              <a:t> Excel Tools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6CFA21-0C52-7746-BAC1-60035E907D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By</a:t>
            </a:r>
            <a:r>
              <a:rPr lang="de-DE" dirty="0"/>
              <a:t> Lorenzo</a:t>
            </a:r>
          </a:p>
        </p:txBody>
      </p:sp>
    </p:spTree>
    <p:extLst>
      <p:ext uri="{BB962C8B-B14F-4D97-AF65-F5344CB8AC3E}">
        <p14:creationId xmlns:p14="http://schemas.microsoft.com/office/powerpoint/2010/main" val="560306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8170884-40ED-F449-898A-71EA6ED06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Run program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5A65B3E-BC82-45E7-AEEF-C5E9006C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115968"/>
            <a:ext cx="10175630" cy="1111843"/>
          </a:xfrm>
        </p:spPr>
        <p:txBody>
          <a:bodyPr anchor="ctr">
            <a:normAutofit fontScale="92500" lnSpcReduction="10000"/>
          </a:bodyPr>
          <a:lstStyle/>
          <a:p>
            <a:pPr algn="ctr"/>
            <a:r>
              <a:rPr lang="en-US" sz="2000" dirty="0"/>
              <a:t>Navigate to the Folder you downloaded in the beginning(from GitHub)</a:t>
            </a:r>
          </a:p>
          <a:p>
            <a:pPr algn="ctr"/>
            <a:r>
              <a:rPr lang="en-US" sz="2000" dirty="0"/>
              <a:t>Open CMD and type cd “{path to folder}” (e.g. cd C:/Flask---Excel-Tools-main)</a:t>
            </a:r>
          </a:p>
          <a:p>
            <a:pPr algn="ctr"/>
            <a:r>
              <a:rPr lang="en-US" sz="2000" dirty="0"/>
              <a:t>Then type python </a:t>
            </a:r>
            <a:r>
              <a:rPr lang="en-US" sz="2000" dirty="0" err="1"/>
              <a:t>app.py</a:t>
            </a:r>
            <a:r>
              <a:rPr lang="en-US" sz="2000" dirty="0"/>
              <a:t> (If something doesn’t work check the next slide)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F68D7A59-6DAF-834E-BAA5-4913BB55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902" y="2405149"/>
            <a:ext cx="8570098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059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94A34-A249-C449-A828-BEEE41F3D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Errors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815BA51-429C-6642-BC3E-9DD1C493C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can‘t</a:t>
            </a:r>
            <a:r>
              <a:rPr lang="de-DE" dirty="0"/>
              <a:t> </a:t>
            </a:r>
            <a:r>
              <a:rPr lang="de-DE" dirty="0" err="1"/>
              <a:t>paste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Path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window</a:t>
            </a:r>
            <a:endParaRPr lang="de-DE" dirty="0"/>
          </a:p>
          <a:p>
            <a:pPr lvl="1"/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a </a:t>
            </a:r>
            <a:r>
              <a:rPr lang="de-DE" dirty="0" err="1"/>
              <a:t>WebBrowser</a:t>
            </a:r>
            <a:r>
              <a:rPr lang="de-DE" dirty="0"/>
              <a:t> (e.g. Google Chrome, Firefox, Edge etc.) </a:t>
            </a:r>
            <a:r>
              <a:rPr lang="de-DE" dirty="0" err="1"/>
              <a:t>and</a:t>
            </a:r>
            <a:r>
              <a:rPr lang="de-DE" dirty="0"/>
              <a:t> open </a:t>
            </a:r>
            <a:r>
              <a:rPr lang="de-DE" dirty="0" err="1"/>
              <a:t>the</a:t>
            </a:r>
            <a:r>
              <a:rPr lang="de-DE" dirty="0"/>
              <a:t> link </a:t>
            </a:r>
            <a:r>
              <a:rPr lang="de-DE" dirty="0">
                <a:hlinkClick r:id="rId2"/>
              </a:rPr>
              <a:t>http://localhost:5000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pip</a:t>
            </a:r>
            <a:r>
              <a:rPr lang="de-DE" dirty="0"/>
              <a:t> –V </a:t>
            </a:r>
            <a:r>
              <a:rPr lang="de-DE" dirty="0" err="1"/>
              <a:t>doesn‘t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:</a:t>
            </a:r>
          </a:p>
          <a:p>
            <a:pPr lvl="1"/>
            <a:r>
              <a:rPr lang="de-DE" dirty="0"/>
              <a:t>Download: </a:t>
            </a:r>
            <a:r>
              <a:rPr lang="de-DE" dirty="0">
                <a:hlinkClick r:id="rId3"/>
              </a:rPr>
              <a:t>https://bootstrap.pypa.io/get-pip.py</a:t>
            </a:r>
            <a:endParaRPr lang="de-DE" dirty="0"/>
          </a:p>
          <a:p>
            <a:pPr lvl="1"/>
            <a:r>
              <a:rPr lang="de-DE" dirty="0"/>
              <a:t>Go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Download Folder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: </a:t>
            </a:r>
            <a:r>
              <a:rPr lang="de-AT" i="1" dirty="0" err="1"/>
              <a:t>python</a:t>
            </a:r>
            <a:r>
              <a:rPr lang="de-AT" i="1" dirty="0"/>
              <a:t> </a:t>
            </a:r>
            <a:r>
              <a:rPr lang="de-AT" i="1" dirty="0" err="1"/>
              <a:t>get-pip.py</a:t>
            </a:r>
            <a:endParaRPr lang="de-DE" i="1" dirty="0"/>
          </a:p>
        </p:txBody>
      </p:sp>
    </p:spTree>
    <p:extLst>
      <p:ext uri="{BB962C8B-B14F-4D97-AF65-F5344CB8AC3E}">
        <p14:creationId xmlns:p14="http://schemas.microsoft.com/office/powerpoint/2010/main" val="5274181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0E38DB1-FD88-7B42-BFDD-85BB2469C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Download the Files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1C7ED2C-5662-734C-A0D2-858EA68D8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de-DE" sz="2000" dirty="0"/>
              <a:t>Go </a:t>
            </a:r>
            <a:r>
              <a:rPr lang="de-DE" sz="2000" dirty="0" err="1"/>
              <a:t>to</a:t>
            </a:r>
            <a:r>
              <a:rPr lang="de-DE" sz="2000" dirty="0"/>
              <a:t>: </a:t>
            </a:r>
            <a:r>
              <a:rPr lang="de-DE" sz="2000" dirty="0">
                <a:hlinkClick r:id="rId3"/>
              </a:rPr>
              <a:t>https://github.com/lorenzPowedale/Flask---Excel-Tools</a:t>
            </a:r>
            <a:endParaRPr lang="de-DE" sz="2000" dirty="0"/>
          </a:p>
          <a:p>
            <a:pPr algn="ctr"/>
            <a:r>
              <a:rPr lang="de-DE" sz="2000" dirty="0" err="1"/>
              <a:t>Choose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„Download ZIP“ Option, </a:t>
            </a:r>
            <a:r>
              <a:rPr lang="de-DE" sz="2000" dirty="0" err="1"/>
              <a:t>and</a:t>
            </a:r>
            <a:r>
              <a:rPr lang="de-DE" sz="2000" dirty="0"/>
              <a:t> </a:t>
            </a:r>
            <a:r>
              <a:rPr lang="de-DE" sz="2000" dirty="0" err="1"/>
              <a:t>unzip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endParaRPr lang="de-DE" sz="2000" dirty="0"/>
          </a:p>
          <a:p>
            <a:pPr algn="ctr"/>
            <a:endParaRPr lang="de-DE" sz="2000" dirty="0"/>
          </a:p>
          <a:p>
            <a:pPr algn="ctr"/>
            <a:endParaRPr lang="de-DE" sz="20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D2B884B-97AF-C34F-AEC8-FC4B85D1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154" y="2803795"/>
            <a:ext cx="10515595" cy="31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33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0BF3B6F-8345-1A42-861F-9DAB73A84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Install Python3(Windows)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B428C7C-0EC3-3243-B619-FF359810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952104"/>
            <a:ext cx="10175630" cy="1619645"/>
          </a:xfrm>
        </p:spPr>
        <p:txBody>
          <a:bodyPr anchor="ctr">
            <a:normAutofit/>
          </a:bodyPr>
          <a:lstStyle/>
          <a:p>
            <a:pPr algn="ctr"/>
            <a:r>
              <a:rPr lang="de-DE" sz="2000" dirty="0"/>
              <a:t>Go </a:t>
            </a:r>
            <a:r>
              <a:rPr lang="de-DE" sz="2000" dirty="0" err="1"/>
              <a:t>to</a:t>
            </a:r>
            <a:r>
              <a:rPr lang="de-DE" sz="2000" dirty="0"/>
              <a:t>: </a:t>
            </a:r>
            <a:r>
              <a:rPr lang="de-DE" sz="2000" dirty="0">
                <a:hlinkClick r:id="rId2"/>
              </a:rPr>
              <a:t>https://www.python.org/downloads/</a:t>
            </a:r>
            <a:endParaRPr lang="de-DE" sz="2000" dirty="0"/>
          </a:p>
          <a:p>
            <a:pPr marL="0" indent="0" algn="ctr">
              <a:buNone/>
            </a:pPr>
            <a:r>
              <a:rPr lang="de-DE" sz="2000" dirty="0"/>
              <a:t>Press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yellow</a:t>
            </a:r>
            <a:r>
              <a:rPr lang="de-DE" sz="2000" dirty="0"/>
              <a:t> Download Button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download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file</a:t>
            </a:r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07AD814-37CF-1B4F-B561-DFAFA24AF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54" y="2803795"/>
            <a:ext cx="10515595" cy="310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307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E3C593-4DE3-6843-B9A5-22697894E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300"/>
              <a:t>Install Python3(Windows)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D633C5D-6EE4-F447-B380-2E17E247D028}"/>
              </a:ext>
            </a:extLst>
          </p:cNvPr>
          <p:cNvSpPr txBox="1">
            <a:spLocks/>
          </p:cNvSpPr>
          <p:nvPr/>
        </p:nvSpPr>
        <p:spPr>
          <a:xfrm>
            <a:off x="4864100" y="338328"/>
            <a:ext cx="6675627" cy="1605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/>
            <a:r>
              <a:rPr lang="en-US" sz="2000" dirty="0"/>
              <a:t>Then run the .exe File you just downloaded</a:t>
            </a:r>
          </a:p>
          <a:p>
            <a:pPr marL="0"/>
            <a:r>
              <a:rPr lang="en-US" sz="2000" dirty="0"/>
              <a:t>Make sure to have the same things checked as below( press Install Now and then press Disable path length limit)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ounded Rectangle 26">
            <a:extLst>
              <a:ext uri="{FF2B5EF4-FFF2-40B4-BE49-F238E27FC236}">
                <a16:creationId xmlns:a16="http://schemas.microsoft.com/office/drawing/2014/main" id="{1B10F861-B8F1-49C7-BD58-EAB20CEE7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9413783F-8479-C54E-9783-D2D2B5EDFF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1" r="6604" b="-3"/>
          <a:stretch/>
        </p:blipFill>
        <p:spPr>
          <a:xfrm>
            <a:off x="673103" y="2742397"/>
            <a:ext cx="4910489" cy="3291840"/>
          </a:xfrm>
          <a:prstGeom prst="rect">
            <a:avLst/>
          </a:prstGeom>
        </p:spPr>
      </p:pic>
      <p:sp>
        <p:nvSpPr>
          <p:cNvPr id="32" name="Rounded Rectangle 16">
            <a:extLst>
              <a:ext uri="{FF2B5EF4-FFF2-40B4-BE49-F238E27FC236}">
                <a16:creationId xmlns:a16="http://schemas.microsoft.com/office/drawing/2014/main" id="{61F6E425-22AB-4DA2-8FAC-58ADB58E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4749" y="2423160"/>
            <a:ext cx="5613569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Grafik 1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20E0EF-0C03-414D-A455-3EE49B7B8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4" y="2833837"/>
            <a:ext cx="4974336" cy="31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7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5760AE-53A8-FB4D-9D65-F78E1956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338328"/>
            <a:ext cx="3685032" cy="1608328"/>
          </a:xfrm>
        </p:spPr>
        <p:txBody>
          <a:bodyPr>
            <a:normAutofit fontScale="90000"/>
          </a:bodyPr>
          <a:lstStyle/>
          <a:p>
            <a:r>
              <a:rPr lang="de-DE" sz="3600" dirty="0"/>
              <a:t>Add Python Path </a:t>
            </a:r>
            <a:r>
              <a:rPr lang="de-DE" sz="3600" dirty="0" err="1"/>
              <a:t>to</a:t>
            </a:r>
            <a:r>
              <a:rPr lang="de-DE" sz="3600" dirty="0"/>
              <a:t> Environment Variables(Windows)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9D9707C9-7BD5-A940-9505-F1A8F39D1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4100" y="0"/>
            <a:ext cx="7327900" cy="2210500"/>
          </a:xfrm>
        </p:spPr>
        <p:txBody>
          <a:bodyPr anchor="ctr"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1. Open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Start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menu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start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Run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app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2. Type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sysdm.cpl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click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OK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This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opens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 Properties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window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3.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Navigate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Advanced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tab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select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Environment Variables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4.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Under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System Variables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find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select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Path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variable.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5. Click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Edit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6. Select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Variable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value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field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Add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path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to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python.exe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file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preceded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with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 </a:t>
            </a:r>
            <a:r>
              <a:rPr kumimoji="0" lang="de-DE" altLang="de-DE" sz="12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semicolon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(;)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For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example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in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the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image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below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I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have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added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"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;C:\Python34.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"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7. Click </a:t>
            </a:r>
            <a:r>
              <a:rPr kumimoji="0" lang="de-DE" altLang="de-DE" sz="12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OK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and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close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all </a:t>
            </a:r>
            <a:r>
              <a:rPr kumimoji="0" lang="de-DE" altLang="de-DE" sz="12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windows</a:t>
            </a:r>
            <a:r>
              <a:rPr kumimoji="0" lang="de-DE" altLang="de-DE" sz="12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211010"/>
            <a:ext cx="12192002" cy="464699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ounded Rectangle 26">
            <a:extLst>
              <a:ext uri="{FF2B5EF4-FFF2-40B4-BE49-F238E27FC236}">
                <a16:creationId xmlns:a16="http://schemas.microsoft.com/office/drawing/2014/main" id="{48AADC38-41AB-482C-B8C3-6B9CD91B6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4" y="2426035"/>
            <a:ext cx="11548872" cy="393031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run dialog box">
            <a:extLst>
              <a:ext uri="{FF2B5EF4-FFF2-40B4-BE49-F238E27FC236}">
                <a16:creationId xmlns:a16="http://schemas.microsoft.com/office/drawing/2014/main" id="{07B03252-BDCE-AD4B-AFA5-E490A3F01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0080" y="3031454"/>
            <a:ext cx="5276088" cy="2721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How to add the Variable Value durring python3 windows installation.">
            <a:extLst>
              <a:ext uri="{FF2B5EF4-FFF2-40B4-BE49-F238E27FC236}">
                <a16:creationId xmlns:a16="http://schemas.microsoft.com/office/drawing/2014/main" id="{AD07D3EB-3872-B244-A777-536D10761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72784" y="3248593"/>
            <a:ext cx="5276088" cy="228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11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3285971-9755-EF43-8612-F714B43688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Install Python3(Mac)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6DFCA6D-5120-3C42-A01D-80E3211C06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115968"/>
            <a:ext cx="10175630" cy="1111843"/>
          </a:xfrm>
        </p:spPr>
        <p:txBody>
          <a:bodyPr anchor="ctr">
            <a:normAutofit/>
          </a:bodyPr>
          <a:lstStyle/>
          <a:p>
            <a:pPr algn="ctr">
              <a:spcBef>
                <a:spcPts val="100"/>
              </a:spcBef>
            </a:pPr>
            <a:r>
              <a:rPr lang="de-AT" sz="1400"/>
              <a:t>Open a terminal and paste these commands in:</a:t>
            </a:r>
          </a:p>
          <a:p>
            <a:pPr algn="ctr">
              <a:spcBef>
                <a:spcPts val="100"/>
              </a:spcBef>
            </a:pPr>
            <a:r>
              <a:rPr lang="de-AT" sz="1400"/>
              <a:t>/bin/bash -c "$(curl -fsSL </a:t>
            </a:r>
            <a:r>
              <a:rPr lang="de-AT" sz="1400">
                <a:hlinkClick r:id="rId2"/>
              </a:rPr>
              <a:t>https://raw.githubusercontent.com/Homebrew/install/master/install.sh</a:t>
            </a:r>
            <a:r>
              <a:rPr lang="de-AT" sz="1400"/>
              <a:t>)“</a:t>
            </a:r>
          </a:p>
          <a:p>
            <a:pPr algn="ctr">
              <a:spcBef>
                <a:spcPts val="100"/>
              </a:spcBef>
            </a:pPr>
            <a:r>
              <a:rPr lang="de-AT" sz="1400"/>
              <a:t>export PATH="/usr/local/opt/python/libexec/bin:$PATH“</a:t>
            </a:r>
          </a:p>
          <a:p>
            <a:pPr algn="ctr">
              <a:spcBef>
                <a:spcPts val="100"/>
              </a:spcBef>
            </a:pPr>
            <a:r>
              <a:rPr lang="de-AT" sz="1400"/>
              <a:t>brew install python</a:t>
            </a:r>
          </a:p>
          <a:p>
            <a:pPr algn="ctr"/>
            <a:endParaRPr lang="de-DE" sz="5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741A39-1EF0-B74E-9C23-1A58FA661D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39964" y="2405149"/>
            <a:ext cx="5505975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86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E33FEF-1B3D-4241-AC25-EA7A99ED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 dirty="0"/>
              <a:t>Check </a:t>
            </a:r>
            <a:r>
              <a:rPr lang="de-DE" sz="4000" dirty="0" err="1"/>
              <a:t>if</a:t>
            </a:r>
            <a:r>
              <a:rPr lang="de-DE" sz="4000" dirty="0"/>
              <a:t> Python </a:t>
            </a:r>
            <a:r>
              <a:rPr lang="de-DE" sz="4000" dirty="0" err="1"/>
              <a:t>is</a:t>
            </a:r>
            <a:r>
              <a:rPr lang="de-DE" sz="4000" dirty="0"/>
              <a:t> </a:t>
            </a:r>
            <a:r>
              <a:rPr lang="de-DE" sz="4000" dirty="0" err="1"/>
              <a:t>installed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B3DD7-2105-B940-ACD6-D6E517D89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 fontScale="85000" lnSpcReduction="10000"/>
          </a:bodyPr>
          <a:lstStyle/>
          <a:p>
            <a:pPr algn="ctr"/>
            <a:r>
              <a:rPr lang="de-DE" sz="2000" dirty="0"/>
              <a:t>Open a CMD Terminal (just </a:t>
            </a:r>
            <a:r>
              <a:rPr lang="de-DE" sz="2000" dirty="0" err="1"/>
              <a:t>search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cmd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open </a:t>
            </a:r>
            <a:r>
              <a:rPr lang="de-DE" sz="2000" dirty="0" err="1"/>
              <a:t>it</a:t>
            </a:r>
            <a:r>
              <a:rPr lang="de-DE" sz="2000" dirty="0"/>
              <a:t>) </a:t>
            </a:r>
            <a:r>
              <a:rPr lang="de-DE" sz="2000" dirty="0" err="1"/>
              <a:t>and</a:t>
            </a:r>
            <a:r>
              <a:rPr lang="de-DE" sz="2000" dirty="0"/>
              <a:t> check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python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installed</a:t>
            </a:r>
            <a:r>
              <a:rPr lang="de-DE" sz="2000" dirty="0"/>
              <a:t> </a:t>
            </a:r>
            <a:r>
              <a:rPr lang="de-DE" sz="2000" dirty="0" err="1"/>
              <a:t>by</a:t>
            </a:r>
            <a:r>
              <a:rPr lang="de-DE" sz="2000" dirty="0"/>
              <a:t> </a:t>
            </a:r>
            <a:r>
              <a:rPr lang="de-DE" sz="2000" dirty="0" err="1"/>
              <a:t>typing</a:t>
            </a:r>
            <a:r>
              <a:rPr lang="de-DE" sz="2000" dirty="0"/>
              <a:t> in „</a:t>
            </a:r>
            <a:r>
              <a:rPr lang="de-DE" sz="2000" dirty="0" err="1"/>
              <a:t>python</a:t>
            </a:r>
            <a:r>
              <a:rPr lang="de-DE" sz="2000" dirty="0"/>
              <a:t>“</a:t>
            </a:r>
          </a:p>
          <a:p>
            <a:pPr algn="ctr"/>
            <a:r>
              <a:rPr lang="de-DE" sz="2000" dirty="0" err="1"/>
              <a:t>It</a:t>
            </a:r>
            <a:r>
              <a:rPr lang="de-DE" sz="2000" dirty="0"/>
              <a:t> </a:t>
            </a:r>
            <a:r>
              <a:rPr lang="de-DE" sz="2000" dirty="0" err="1"/>
              <a:t>should</a:t>
            </a:r>
            <a:r>
              <a:rPr lang="de-DE" sz="2000" dirty="0"/>
              <a:t> </a:t>
            </a:r>
            <a:r>
              <a:rPr lang="de-DE" sz="2000" dirty="0" err="1"/>
              <a:t>look</a:t>
            </a:r>
            <a:r>
              <a:rPr lang="de-DE" sz="2000" dirty="0"/>
              <a:t> like </a:t>
            </a:r>
            <a:r>
              <a:rPr lang="de-DE" sz="2000" dirty="0" err="1"/>
              <a:t>this</a:t>
            </a:r>
            <a:r>
              <a:rPr lang="de-DE" sz="2000" dirty="0"/>
              <a:t>:</a:t>
            </a:r>
          </a:p>
          <a:p>
            <a:pPr algn="ctr"/>
            <a:endParaRPr lang="de-DE" sz="20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5C21EA8-CED3-CD48-B5EF-AA9F5C80E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74" y="2405149"/>
            <a:ext cx="7462955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98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EE33FEF-1B3D-4241-AC25-EA7A99ED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 dirty="0"/>
              <a:t>Check </a:t>
            </a:r>
            <a:r>
              <a:rPr lang="de-DE" sz="4000" dirty="0" err="1"/>
              <a:t>if</a:t>
            </a:r>
            <a:r>
              <a:rPr lang="de-DE" sz="4000" dirty="0"/>
              <a:t> PIP </a:t>
            </a:r>
            <a:r>
              <a:rPr lang="de-DE" sz="4000" dirty="0" err="1"/>
              <a:t>is</a:t>
            </a:r>
            <a:r>
              <a:rPr lang="de-DE" sz="4000" dirty="0"/>
              <a:t> </a:t>
            </a:r>
            <a:r>
              <a:rPr lang="de-DE" sz="4000" dirty="0" err="1"/>
              <a:t>installed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92B3DD7-2105-B940-ACD6-D6E517D89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 fontScale="70000" lnSpcReduction="20000"/>
          </a:bodyPr>
          <a:lstStyle/>
          <a:p>
            <a:pPr algn="ctr"/>
            <a:r>
              <a:rPr lang="de-DE" sz="1700" dirty="0"/>
              <a:t>Open a CMD Terminal (just </a:t>
            </a:r>
            <a:r>
              <a:rPr lang="de-DE" sz="1700" dirty="0" err="1"/>
              <a:t>search</a:t>
            </a:r>
            <a:r>
              <a:rPr lang="de-DE" sz="1700" dirty="0"/>
              <a:t> </a:t>
            </a:r>
            <a:r>
              <a:rPr lang="de-DE" sz="1700" dirty="0" err="1"/>
              <a:t>for</a:t>
            </a:r>
            <a:r>
              <a:rPr lang="de-DE" sz="1700" dirty="0"/>
              <a:t> </a:t>
            </a:r>
            <a:r>
              <a:rPr lang="de-DE" sz="1700" dirty="0" err="1"/>
              <a:t>cmd</a:t>
            </a:r>
            <a:r>
              <a:rPr lang="de-DE" sz="1700" dirty="0"/>
              <a:t> </a:t>
            </a:r>
            <a:r>
              <a:rPr lang="de-DE" sz="1700" dirty="0" err="1"/>
              <a:t>and</a:t>
            </a:r>
            <a:r>
              <a:rPr lang="de-DE" sz="1700" dirty="0"/>
              <a:t> open </a:t>
            </a:r>
            <a:r>
              <a:rPr lang="de-DE" sz="1700" dirty="0" err="1"/>
              <a:t>it</a:t>
            </a:r>
            <a:r>
              <a:rPr lang="de-DE" sz="1700" dirty="0"/>
              <a:t>) </a:t>
            </a:r>
            <a:r>
              <a:rPr lang="de-DE" sz="1700" dirty="0" err="1"/>
              <a:t>and</a:t>
            </a:r>
            <a:r>
              <a:rPr lang="de-DE" sz="1700" dirty="0"/>
              <a:t> check </a:t>
            </a:r>
            <a:r>
              <a:rPr lang="de-DE" sz="1700" dirty="0" err="1"/>
              <a:t>if</a:t>
            </a:r>
            <a:r>
              <a:rPr lang="de-DE" sz="1700" dirty="0"/>
              <a:t> </a:t>
            </a:r>
            <a:r>
              <a:rPr lang="de-DE" sz="1700" dirty="0" err="1"/>
              <a:t>pip</a:t>
            </a:r>
            <a:r>
              <a:rPr lang="de-DE" sz="1700" dirty="0"/>
              <a:t> </a:t>
            </a:r>
            <a:r>
              <a:rPr lang="de-DE" sz="1700" dirty="0" err="1"/>
              <a:t>is</a:t>
            </a:r>
            <a:r>
              <a:rPr lang="de-DE" sz="1700" dirty="0"/>
              <a:t> </a:t>
            </a:r>
            <a:r>
              <a:rPr lang="de-DE" sz="1700" dirty="0" err="1"/>
              <a:t>installed</a:t>
            </a:r>
            <a:r>
              <a:rPr lang="de-DE" sz="1700" dirty="0"/>
              <a:t> </a:t>
            </a:r>
            <a:r>
              <a:rPr lang="de-DE" sz="1700" dirty="0" err="1"/>
              <a:t>by</a:t>
            </a:r>
            <a:r>
              <a:rPr lang="de-DE" sz="1700" dirty="0"/>
              <a:t> </a:t>
            </a:r>
            <a:r>
              <a:rPr lang="de-DE" sz="1700" dirty="0" err="1"/>
              <a:t>typing</a:t>
            </a:r>
            <a:r>
              <a:rPr lang="de-DE" sz="1700" dirty="0"/>
              <a:t> in „</a:t>
            </a:r>
            <a:r>
              <a:rPr lang="de-DE" sz="1700" dirty="0" err="1"/>
              <a:t>pip</a:t>
            </a:r>
            <a:r>
              <a:rPr lang="de-DE" sz="1700" dirty="0"/>
              <a:t> -V“</a:t>
            </a:r>
          </a:p>
          <a:p>
            <a:pPr algn="ctr"/>
            <a:r>
              <a:rPr lang="de-DE" sz="1700" dirty="0" err="1"/>
              <a:t>It</a:t>
            </a:r>
            <a:r>
              <a:rPr lang="de-DE" sz="1700" dirty="0"/>
              <a:t> </a:t>
            </a:r>
            <a:r>
              <a:rPr lang="de-DE" sz="1700" dirty="0" err="1"/>
              <a:t>should</a:t>
            </a:r>
            <a:r>
              <a:rPr lang="de-DE" sz="1700" dirty="0"/>
              <a:t> </a:t>
            </a:r>
            <a:r>
              <a:rPr lang="de-DE" sz="1700" dirty="0" err="1"/>
              <a:t>look</a:t>
            </a:r>
            <a:r>
              <a:rPr lang="de-DE" sz="1700" dirty="0"/>
              <a:t> like </a:t>
            </a:r>
            <a:r>
              <a:rPr lang="de-DE" sz="1700" dirty="0" err="1"/>
              <a:t>this</a:t>
            </a:r>
            <a:r>
              <a:rPr lang="de-DE" sz="1700" dirty="0"/>
              <a:t>:</a:t>
            </a:r>
          </a:p>
          <a:p>
            <a:pPr algn="ctr"/>
            <a:r>
              <a:rPr lang="en-US" sz="1800" dirty="0"/>
              <a:t>(If something doesn’t work check the last slide)</a:t>
            </a:r>
            <a:endParaRPr lang="de-DE" sz="1700" dirty="0"/>
          </a:p>
          <a:p>
            <a:pPr algn="ctr"/>
            <a:endParaRPr lang="de-DE" sz="17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9C81738-E9F7-2C45-B175-7C7F27D82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474" y="2405149"/>
            <a:ext cx="7462955" cy="389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1574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DECC00-A766-C14B-856E-3EA6EC957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de-DE" sz="4000"/>
              <a:t>Install dependencies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C1F29D-B8D9-E845-AEA3-8EAAA32E9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algn="ctr"/>
            <a:r>
              <a:rPr lang="de-DE" sz="2000" dirty="0"/>
              <a:t>Open </a:t>
            </a:r>
            <a:r>
              <a:rPr lang="de-DE" sz="2000" dirty="0" err="1"/>
              <a:t>again</a:t>
            </a:r>
            <a:r>
              <a:rPr lang="de-DE" sz="2000" dirty="0"/>
              <a:t> a CMD </a:t>
            </a:r>
            <a:r>
              <a:rPr lang="de-DE" sz="2000" dirty="0" err="1"/>
              <a:t>Window</a:t>
            </a:r>
            <a:r>
              <a:rPr lang="de-DE" sz="2000" dirty="0"/>
              <a:t> </a:t>
            </a:r>
            <a:r>
              <a:rPr lang="de-DE" sz="2000" dirty="0" err="1"/>
              <a:t>and</a:t>
            </a:r>
            <a:r>
              <a:rPr lang="de-DE" sz="2000" dirty="0"/>
              <a:t> type in:</a:t>
            </a:r>
          </a:p>
          <a:p>
            <a:pPr algn="ctr"/>
            <a:r>
              <a:rPr lang="de-DE" sz="2000" i="1" dirty="0" err="1"/>
              <a:t>pip</a:t>
            </a:r>
            <a:r>
              <a:rPr lang="de-DE" sz="2000" i="1" dirty="0"/>
              <a:t> </a:t>
            </a:r>
            <a:r>
              <a:rPr lang="de-DE" sz="2000" i="1" dirty="0" err="1"/>
              <a:t>install</a:t>
            </a:r>
            <a:r>
              <a:rPr lang="de-DE" sz="2000" i="1" dirty="0"/>
              <a:t> </a:t>
            </a:r>
            <a:r>
              <a:rPr lang="de-DE" sz="2000" i="1" dirty="0" err="1"/>
              <a:t>openpyxl</a:t>
            </a:r>
            <a:r>
              <a:rPr lang="de-DE" sz="2000" i="1" dirty="0"/>
              <a:t> </a:t>
            </a:r>
            <a:r>
              <a:rPr lang="de-DE" sz="2000" i="1" dirty="0" err="1"/>
              <a:t>pandas</a:t>
            </a:r>
            <a:r>
              <a:rPr lang="de-DE" sz="2000" i="1" dirty="0"/>
              <a:t> </a:t>
            </a:r>
            <a:r>
              <a:rPr lang="de-DE" sz="2000" i="1" dirty="0" err="1"/>
              <a:t>unicodecsv</a:t>
            </a:r>
            <a:r>
              <a:rPr lang="de-DE" sz="2000" i="1" dirty="0"/>
              <a:t> </a:t>
            </a:r>
            <a:r>
              <a:rPr lang="de-DE" sz="2000" i="1" dirty="0" err="1"/>
              <a:t>pywebview</a:t>
            </a:r>
            <a:endParaRPr lang="de-DE" sz="2000" i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44D2FF6-AB61-AF47-A734-607EE946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154" y="3855356"/>
            <a:ext cx="10515595" cy="9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964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502</Words>
  <Application>Microsoft Macintosh PowerPoint</Application>
  <PresentationFormat>Breitbild</PresentationFormat>
  <Paragraphs>46</Paragraphs>
  <Slides>11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</vt:lpstr>
      <vt:lpstr>Install Eneco Excel Tools</vt:lpstr>
      <vt:lpstr>Download the Files</vt:lpstr>
      <vt:lpstr>Install Python3(Windows)</vt:lpstr>
      <vt:lpstr>Install Python3(Windows)</vt:lpstr>
      <vt:lpstr>Add Python Path to Environment Variables(Windows)</vt:lpstr>
      <vt:lpstr>Install Python3(Mac)</vt:lpstr>
      <vt:lpstr>Check if Python is installed</vt:lpstr>
      <vt:lpstr>Check if PIP is installed</vt:lpstr>
      <vt:lpstr>Install dependencies</vt:lpstr>
      <vt:lpstr>Run program</vt:lpstr>
      <vt:lpstr>Errors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Install Eneco Excel Tools</dc:title>
  <dc:creator>BAUER Lorenz</dc:creator>
  <cp:lastModifiedBy>BAUER Lorenz</cp:lastModifiedBy>
  <cp:revision>8</cp:revision>
  <dcterms:created xsi:type="dcterms:W3CDTF">2021-07-27T07:33:11Z</dcterms:created>
  <dcterms:modified xsi:type="dcterms:W3CDTF">2021-07-27T10:16:39Z</dcterms:modified>
</cp:coreProperties>
</file>